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9"/>
  </p:notesMasterIdLst>
  <p:sldIdLst>
    <p:sldId id="266" r:id="rId2"/>
    <p:sldId id="258" r:id="rId3"/>
    <p:sldId id="489" r:id="rId4"/>
    <p:sldId id="490" r:id="rId5"/>
    <p:sldId id="264" r:id="rId6"/>
    <p:sldId id="483" r:id="rId7"/>
    <p:sldId id="446" r:id="rId8"/>
  </p:sldIdLst>
  <p:sldSz cx="9144000" cy="6858000" type="screen4x3"/>
  <p:notesSz cx="6858000" cy="9144000"/>
  <p:embeddedFontLst>
    <p:embeddedFont>
      <p:font typeface="KoPub돋움체_Pro Bold" panose="020B0600000101010101" charset="-127"/>
      <p:bold r:id="rId10"/>
    </p:embeddedFont>
    <p:embeddedFont>
      <p:font typeface="D2Coding" panose="020B0609020101020101" pitchFamily="49" charset="-127"/>
      <p:regular r:id="rId11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995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Heap Vulnerability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시스템 보안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&amp;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취약점 분석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5.1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959"/>
            <a:ext cx="8064000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 after Free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934A3-5605-7EA8-1892-8038D7F7C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3334F47-2F7E-7CA1-72A2-12C279CA9BDD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Double Free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B3D8F0-3B12-719B-411F-E0639A95D689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A2E85A-E4B7-B201-2452-F35B4C14DA9B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838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960C5-5D61-51BB-1AD7-3D1DF0275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819805F-E19B-5A74-7A9D-29E5CC628D47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2D8F3-1FD1-ED2C-3D0E-850B8AB5361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Glibc 2.27 – </a:t>
            </a:r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tcache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poisoning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DAE806-CC24-672D-6CB8-E782AA369F47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630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2020.02.02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DA7BA-25F9-EFD0-3761-A18C6DA1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2DC6B8-ED6F-EAB4-DA95-7D0A2E4972F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2.5cm-2.5cm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6F4C2-C561-A10F-7E19-3056C42E30C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B7B20-4DD8-B12C-4CDD-2936BC4EEC2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731D67-9BCC-43A7-A050-4890094B7CF8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B34FA-3F6A-3FA2-D29B-524464954D1D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B872120-FC3D-C93E-95AB-0A7F6458C5E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CE7D755-035B-142B-686D-FB329A4189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AE52661-ACB5-2D12-C2B5-9A3EDC9A559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069D65-92E6-E815-BDCF-EF927E015F2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D29C32-B39D-0B5B-8028-36AC1C4E5780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941658-D6E8-FC38-4AD5-FA6EC17BBFF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187E394-2379-DB2F-9774-2D7D63A71E2E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AE3295-4F52-95A8-5A94-D397CC875FF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6226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1798</TotalTime>
  <Words>181</Words>
  <Application>Microsoft Office PowerPoint</Application>
  <PresentationFormat>On-screen Show (4:3)</PresentationFormat>
  <Paragraphs>51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 Light</vt:lpstr>
      <vt:lpstr>Calibri</vt:lpstr>
      <vt:lpstr>Arial</vt:lpstr>
      <vt:lpstr>Times New Roman</vt:lpstr>
      <vt:lpstr>D2Coding</vt:lpstr>
      <vt:lpstr>KoPub돋움체_Pro Bold</vt:lpstr>
      <vt:lpstr>맑은 고딕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강면석;임준서</dc:creator>
  <cp:lastModifiedBy>임준서</cp:lastModifiedBy>
  <cp:revision>266</cp:revision>
  <dcterms:created xsi:type="dcterms:W3CDTF">2025-07-26T06:54:06Z</dcterms:created>
  <dcterms:modified xsi:type="dcterms:W3CDTF">2025-09-02T10:07:52Z</dcterms:modified>
</cp:coreProperties>
</file>

<file path=docProps/thumbnail.jpeg>
</file>